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7ad5377a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c7ad5377a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ac83ecbc0b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ac83ecbc0b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0f1dd5d6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0f1dd5d6d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ac83ecbc0b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g3ac83ecbc0b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ac83ecbc0b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3ac83ecbc0b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7915aee57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g3a7915aee57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title="Copy of TEL_867.jpg"/>
          <p:cNvPicPr preferRelativeResize="0"/>
          <p:nvPr/>
        </p:nvPicPr>
        <p:blipFill>
          <a:blip r:embed="rId5">
            <a:alphaModFix/>
          </a:blip>
          <a:stretch>
            <a:fillRect/>
          </a:stretch>
        </p:blipFill>
        <p:spPr>
          <a:xfrm>
            <a:off x="-643762" y="250"/>
            <a:ext cx="6505575"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7"/>
          <p:cNvPicPr preferRelativeResize="0"/>
          <p:nvPr/>
        </p:nvPicPr>
        <p:blipFill>
          <a:blip r:embed="rId3">
            <a:alphaModFix/>
          </a:blip>
          <a:stretch>
            <a:fillRect/>
          </a:stretch>
        </p:blipFill>
        <p:spPr>
          <a:xfrm>
            <a:off x="152400" y="886350"/>
            <a:ext cx="12700001" cy="7980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4"/>
        <p:cNvGrpSpPr/>
        <p:nvPr/>
      </p:nvGrpSpPr>
      <p:grpSpPr>
        <a:xfrm>
          <a:off x="0" y="0"/>
          <a:ext cx="0" cy="0"/>
          <a:chOff x="0" y="0"/>
          <a:chExt cx="0" cy="0"/>
        </a:xfrm>
      </p:grpSpPr>
      <p:sp>
        <p:nvSpPr>
          <p:cNvPr id="195" name="Google Shape;195;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9" name="Google Shape;199;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1" name="Google Shape;201;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2" name="Google Shape;202;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5" name="Google Shape;205;p18" title="Screenshot 2025-11-18 at 4.29.48 PM.png"/>
          <p:cNvPicPr preferRelativeResize="0"/>
          <p:nvPr/>
        </p:nvPicPr>
        <p:blipFill>
          <a:blip r:embed="rId3">
            <a:alphaModFix/>
          </a:blip>
          <a:stretch>
            <a:fillRect/>
          </a:stretch>
        </p:blipFill>
        <p:spPr>
          <a:xfrm>
            <a:off x="6761950" y="1433925"/>
            <a:ext cx="6057551" cy="8421850"/>
          </a:xfrm>
          <a:prstGeom prst="rect">
            <a:avLst/>
          </a:prstGeom>
          <a:noFill/>
          <a:ln>
            <a:noFill/>
          </a:ln>
        </p:spPr>
      </p:pic>
      <p:sp>
        <p:nvSpPr>
          <p:cNvPr id="2" name="Google Shape;219;p25">
            <a:extLst>
              <a:ext uri="{FF2B5EF4-FFF2-40B4-BE49-F238E27FC236}">
                <a16:creationId xmlns:a16="http://schemas.microsoft.com/office/drawing/2014/main" id="{F23045E5-C413-B20F-2813-ECCE4B7A2093}"/>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D2D21C53-47D0-128C-AAF3-7C5376DE10F9}"/>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8548" b="18824"/>
          <a:stretch/>
        </p:blipFill>
        <p:spPr>
          <a:xfrm>
            <a:off x="-112" y="0"/>
            <a:ext cx="13005025" cy="7092325"/>
          </a:xfrm>
          <a:prstGeom prst="rect">
            <a:avLst/>
          </a:prstGeom>
          <a:noFill/>
          <a:ln>
            <a:noFill/>
          </a:ln>
        </p:spPr>
      </p:pic>
      <p:pic>
        <p:nvPicPr>
          <p:cNvPr id="51" name="Google Shape;51;p9" title="Screenshot 2025-11-19 at 3.21.07 PM.png"/>
          <p:cNvPicPr preferRelativeResize="0"/>
          <p:nvPr/>
        </p:nvPicPr>
        <p:blipFill rotWithShape="1">
          <a:blip r:embed="rId4">
            <a:alphaModFix/>
          </a:blip>
          <a:srcRect t="4771" b="24008"/>
          <a:stretch/>
        </p:blipFill>
        <p:spPr>
          <a:xfrm>
            <a:off x="0" y="0"/>
            <a:ext cx="13005024" cy="7092326"/>
          </a:xfrm>
          <a:prstGeom prst="rect">
            <a:avLst/>
          </a:prstGeom>
          <a:noFill/>
          <a:ln>
            <a:noFill/>
          </a:ln>
        </p:spPr>
      </p:pic>
      <p:sp>
        <p:nvSpPr>
          <p:cNvPr id="52" name="Google Shape;52;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sz="4200">
              <a:solidFill>
                <a:schemeClr val="dk1"/>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6" name="Google Shape;76;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EFC2E9D8-EF6C-D465-7BB6-5F306737B520}"/>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sp>
        <p:nvSpPr>
          <p:cNvPr id="81" name="Google Shape;81;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5" name="Google Shape;85;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8" name="Google Shape;88;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1" name="Google Shape;91;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2" name="Google Shape;92;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3" name="Google Shape;93;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110C7B46-13B1-19FB-0886-B9C3FFC59737}"/>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5" name="Google Shape;105;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6" name="Google Shape;106;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7" name="Google Shape;107;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8" name="Google Shape;108;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9" name="Google Shape;109;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0" name="Google Shape;110;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1" name="Google Shape;111;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2" name="Google Shape;112;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3" name="Google Shape;113;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9" name="Google Shape;119;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0" name="Google Shape;120;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1" name="Google Shape;121;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2" name="Google Shape;122;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6"/>
        <p:cNvGrpSpPr/>
        <p:nvPr/>
      </p:nvGrpSpPr>
      <p:grpSpPr>
        <a:xfrm>
          <a:off x="0" y="0"/>
          <a:ext cx="0" cy="0"/>
          <a:chOff x="0" y="0"/>
          <a:chExt cx="0" cy="0"/>
        </a:xfrm>
      </p:grpSpPr>
      <p:sp>
        <p:nvSpPr>
          <p:cNvPr id="127" name="Google Shape;127;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8" name="Google Shape;128;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p15"/>
          <p:cNvSpPr txBox="1"/>
          <p:nvPr/>
        </p:nvSpPr>
        <p:spPr>
          <a:xfrm>
            <a:off x="-91950" y="8320375"/>
            <a:ext cx="49128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SUPERPLASTIC X MERCEDES</a:t>
            </a:r>
            <a:endParaRPr sz="1800">
              <a:latin typeface="Schibsted Grotesk Medium"/>
              <a:ea typeface="Schibsted Grotesk Medium"/>
              <a:cs typeface="Schibsted Grotesk Medium"/>
              <a:sym typeface="Schibsted Grotesk Medium"/>
            </a:endParaRPr>
          </a:p>
        </p:txBody>
      </p:sp>
      <p:sp>
        <p:nvSpPr>
          <p:cNvPr id="130" name="Google Shape;130;p15"/>
          <p:cNvSpPr txBox="1"/>
          <p:nvPr/>
        </p:nvSpPr>
        <p:spPr>
          <a:xfrm>
            <a:off x="8569738" y="8320375"/>
            <a:ext cx="37512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SOLSTICE ATHLETICS</a:t>
            </a:r>
            <a:endParaRPr sz="1800">
              <a:latin typeface="Schibsted Grotesk Medium"/>
              <a:ea typeface="Schibsted Grotesk Medium"/>
              <a:cs typeface="Schibsted Grotesk Medium"/>
              <a:sym typeface="Schibsted Grotesk Medium"/>
            </a:endParaRPr>
          </a:p>
        </p:txBody>
      </p:sp>
      <p:sp>
        <p:nvSpPr>
          <p:cNvPr id="131" name="Google Shape;131;p15"/>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NIKE X RECLAIMED</a:t>
            </a:r>
            <a:endParaRPr sz="1800">
              <a:latin typeface="Schibsted Grotesk Medium"/>
              <a:ea typeface="Schibsted Grotesk Medium"/>
              <a:cs typeface="Schibsted Grotesk Medium"/>
              <a:sym typeface="Schibsted Grotesk Medium"/>
            </a:endParaRPr>
          </a:p>
        </p:txBody>
      </p:sp>
      <p:pic>
        <p:nvPicPr>
          <p:cNvPr id="132" name="Google Shape;132;p15"/>
          <p:cNvPicPr preferRelativeResize="0"/>
          <p:nvPr/>
        </p:nvPicPr>
        <p:blipFill rotWithShape="1">
          <a:blip r:embed="rId3">
            <a:alphaModFix/>
          </a:blip>
          <a:srcRect l="6694" r="6694"/>
          <a:stretch/>
        </p:blipFill>
        <p:spPr>
          <a:xfrm>
            <a:off x="4646350" y="2322650"/>
            <a:ext cx="3751201" cy="5705895"/>
          </a:xfrm>
          <a:prstGeom prst="rect">
            <a:avLst/>
          </a:prstGeom>
          <a:noFill/>
          <a:ln>
            <a:noFill/>
          </a:ln>
        </p:spPr>
      </p:pic>
      <p:pic>
        <p:nvPicPr>
          <p:cNvPr id="133" name="Google Shape;133;p15"/>
          <p:cNvPicPr preferRelativeResize="0"/>
          <p:nvPr/>
        </p:nvPicPr>
        <p:blipFill>
          <a:blip r:embed="rId4">
            <a:alphaModFix/>
          </a:blip>
          <a:stretch>
            <a:fillRect/>
          </a:stretch>
        </p:blipFill>
        <p:spPr>
          <a:xfrm>
            <a:off x="4541050" y="2053025"/>
            <a:ext cx="3877559" cy="5887624"/>
          </a:xfrm>
          <a:prstGeom prst="rect">
            <a:avLst/>
          </a:prstGeom>
          <a:noFill/>
          <a:ln>
            <a:noFill/>
          </a:ln>
        </p:spPr>
      </p:pic>
      <p:pic>
        <p:nvPicPr>
          <p:cNvPr id="134" name="Google Shape;134;p15" title="Screenshot 2025-11-20 at 1.52.03 PM.png"/>
          <p:cNvPicPr preferRelativeResize="0"/>
          <p:nvPr/>
        </p:nvPicPr>
        <p:blipFill rotWithShape="1">
          <a:blip r:embed="rId5">
            <a:alphaModFix/>
          </a:blip>
          <a:srcRect l="3891" r="3891"/>
          <a:stretch/>
        </p:blipFill>
        <p:spPr>
          <a:xfrm>
            <a:off x="8714198" y="2053025"/>
            <a:ext cx="3932700" cy="5944819"/>
          </a:xfrm>
          <a:prstGeom prst="rect">
            <a:avLst/>
          </a:prstGeom>
          <a:noFill/>
          <a:ln>
            <a:noFill/>
          </a:ln>
        </p:spPr>
      </p:pic>
      <p:pic>
        <p:nvPicPr>
          <p:cNvPr id="135" name="Google Shape;135;p15" title="Screenshot 2025-11-20 at 1.51.33 PM.png"/>
          <p:cNvPicPr preferRelativeResize="0"/>
          <p:nvPr/>
        </p:nvPicPr>
        <p:blipFill rotWithShape="1">
          <a:blip r:embed="rId6">
            <a:alphaModFix/>
          </a:blip>
          <a:srcRect l="3349" r="3349"/>
          <a:stretch/>
        </p:blipFill>
        <p:spPr>
          <a:xfrm>
            <a:off x="228900" y="2033328"/>
            <a:ext cx="4008322" cy="58883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372</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SemiBold</vt:lpstr>
      <vt:lpstr>Calibri</vt:lpstr>
      <vt:lpstr>Arial</vt:lpstr>
      <vt:lpstr>Schibsted Grotesk Medium</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3</cp:revision>
  <dcterms:modified xsi:type="dcterms:W3CDTF">2025-12-04T12:04:44Z</dcterms:modified>
</cp:coreProperties>
</file>